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9" r:id="rId7"/>
    <p:sldId id="281" r:id="rId8"/>
    <p:sldId id="272" r:id="rId9"/>
  </p:sldIdLst>
  <p:sldSz cx="11303000" cy="20104100"/>
  <p:notesSz cx="11303000" cy="20104100"/>
  <p:embeddedFontLst>
    <p:embeddedFont>
      <p:font typeface="Arial Unicode MS" panose="020B0604020202020204" charset="-128"/>
      <p:regular r:id="rId12"/>
    </p:embeddedFont>
    <p:embeddedFont>
      <p:font typeface="Arial Black" panose="020B0A04020102020204" pitchFamily="34" charset="0"/>
      <p:bold r:id="rId13"/>
    </p:embeddedFont>
    <p:embeddedFont>
      <p:font typeface="Lucida Sans Unicode" panose="020B0602030504020204" pitchFamily="3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bold r:id="rId19"/>
      <p:italic r:id="rId20"/>
    </p:embeddedFont>
    <p:embeddedFont>
      <p:font typeface="Poppins ExtraBold" panose="00000900000000000000" pitchFamily="2" charset="0"/>
      <p:bold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0300E4-1FF9-A17A-67BC-6FA7521A4BDD}" v="73" dt="2026-01-05T20:32:43.744"/>
    <p1510:client id="{2EFB6034-FB2F-04B5-3D68-0D8DFE309491}" v="26" dt="2026-01-05T16:37:11.729"/>
    <p1510:client id="{4120498F-F6C9-C2F7-5C32-3084497487CA}" v="8" dt="2026-01-05T20:13:33.915"/>
    <p1510:client id="{5D1F0F6E-DD55-4613-A03C-720356202E63}" v="4" dt="2026-01-05T12:57:55.614"/>
    <p1510:client id="{97E69FDC-6F17-9168-509B-A058E0C2B108}" v="14" dt="2026-01-05T20:37:29.795"/>
    <p1510:client id="{B5D47416-F73B-4EC4-8B1A-ADCDBFF6CE26}" v="3" dt="2026-01-06T12:10:33.6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>
      <p:cViewPr>
        <p:scale>
          <a:sx n="66" d="100"/>
          <a:sy n="66" d="100"/>
        </p:scale>
        <p:origin x="2460" y="-172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Bordin Salazar" userId="S::lbsalazar@youonenergy.com::e55a6f50-a452-43b0-a204-0edc8b3ddd2c" providerId="AD" clId="Web-{97E69FDC-6F17-9168-509B-A058E0C2B108}"/>
    <pc:docChg chg="modSld">
      <pc:chgData name="Leandro Bordin Salazar" userId="S::lbsalazar@youonenergy.com::e55a6f50-a452-43b0-a204-0edc8b3ddd2c" providerId="AD" clId="Web-{97E69FDC-6F17-9168-509B-A058E0C2B108}" dt="2026-01-05T20:37:29.780" v="6" actId="20577"/>
      <pc:docMkLst>
        <pc:docMk/>
      </pc:docMkLst>
      <pc:sldChg chg="modSp">
        <pc:chgData name="Leandro Bordin Salazar" userId="S::lbsalazar@youonenergy.com::e55a6f50-a452-43b0-a204-0edc8b3ddd2c" providerId="AD" clId="Web-{97E69FDC-6F17-9168-509B-A058E0C2B108}" dt="2026-01-05T20:37:29.780" v="6" actId="20577"/>
        <pc:sldMkLst>
          <pc:docMk/>
          <pc:sldMk cId="0" sldId="256"/>
        </pc:sldMkLst>
        <pc:spChg chg="mod">
          <ac:chgData name="Leandro Bordin Salazar" userId="S::lbsalazar@youonenergy.com::e55a6f50-a452-43b0-a204-0edc8b3ddd2c" providerId="AD" clId="Web-{97E69FDC-6F17-9168-509B-A058E0C2B108}" dt="2026-01-05T20:37:29.780" v="6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  <pc:docChgLst>
    <pc:chgData name="Leandro Bordin Salazar" userId="S::lbsalazar@youonenergy.com::e55a6f50-a452-43b0-a204-0edc8b3ddd2c" providerId="AD" clId="Web-{2EFB6034-FB2F-04B5-3D68-0D8DFE309491}"/>
    <pc:docChg chg="modSld">
      <pc:chgData name="Leandro Bordin Salazar" userId="S::lbsalazar@youonenergy.com::e55a6f50-a452-43b0-a204-0edc8b3ddd2c" providerId="AD" clId="Web-{2EFB6034-FB2F-04B5-3D68-0D8DFE309491}" dt="2026-01-05T16:37:11.729" v="14" actId="20577"/>
      <pc:docMkLst>
        <pc:docMk/>
      </pc:docMkLst>
      <pc:sldChg chg="modSp">
        <pc:chgData name="Leandro Bordin Salazar" userId="S::lbsalazar@youonenergy.com::e55a6f50-a452-43b0-a204-0edc8b3ddd2c" providerId="AD" clId="Web-{2EFB6034-FB2F-04B5-3D68-0D8DFE309491}" dt="2026-01-05T16:37:11.729" v="14" actId="20577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2EFB6034-FB2F-04B5-3D68-0D8DFE309491}" dt="2026-01-05T16:37:11.729" v="14" actId="20577"/>
          <ac:spMkLst>
            <pc:docMk/>
            <pc:sldMk cId="1621441353" sldId="279"/>
            <ac:spMk id="7" creationId="{27AADF6F-8C8E-18C5-88CF-4628085E9E09}"/>
          </ac:spMkLst>
        </pc:spChg>
      </pc:sldChg>
    </pc:docChg>
  </pc:docChgLst>
  <pc:docChgLst>
    <pc:chgData name="Raphaela  Oliveira Tatto" userId="d303ca18-2c44-4578-896e-f25f5a91363c" providerId="ADAL" clId="{B48F1093-82D6-411B-BA84-B81CF15CF0E7}"/>
    <pc:docChg chg="undo custSel delSld modSld">
      <pc:chgData name="Raphaela  Oliveira Tatto" userId="d303ca18-2c44-4578-896e-f25f5a91363c" providerId="ADAL" clId="{B48F1093-82D6-411B-BA84-B81CF15CF0E7}" dt="2026-01-06T12:25:04.048" v="189" actId="113"/>
      <pc:docMkLst>
        <pc:docMk/>
      </pc:docMkLst>
      <pc:sldChg chg="modSp mod">
        <pc:chgData name="Raphaela  Oliveira Tatto" userId="d303ca18-2c44-4578-896e-f25f5a91363c" providerId="ADAL" clId="{B48F1093-82D6-411B-BA84-B81CF15CF0E7}" dt="2026-01-06T12:24:18.526" v="182" actId="207"/>
        <pc:sldMkLst>
          <pc:docMk/>
          <pc:sldMk cId="0" sldId="256"/>
        </pc:sldMkLst>
        <pc:spChg chg="mod">
          <ac:chgData name="Raphaela  Oliveira Tatto" userId="d303ca18-2c44-4578-896e-f25f5a91363c" providerId="ADAL" clId="{B48F1093-82D6-411B-BA84-B81CF15CF0E7}" dt="2026-01-06T12:24:18.526" v="182" actId="20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Raphaela  Oliveira Tatto" userId="d303ca18-2c44-4578-896e-f25f5a91363c" providerId="ADAL" clId="{B48F1093-82D6-411B-BA84-B81CF15CF0E7}" dt="2026-01-06T12:23:53.535" v="180" actId="207"/>
        <pc:sldMkLst>
          <pc:docMk/>
          <pc:sldMk cId="1621441353" sldId="279"/>
        </pc:sldMkLst>
        <pc:spChg chg="add del">
          <ac:chgData name="Raphaela  Oliveira Tatto" userId="d303ca18-2c44-4578-896e-f25f5a91363c" providerId="ADAL" clId="{B48F1093-82D6-411B-BA84-B81CF15CF0E7}" dt="2026-01-06T12:19:05.399" v="143" actId="478"/>
          <ac:spMkLst>
            <pc:docMk/>
            <pc:sldMk cId="1621441353" sldId="279"/>
            <ac:spMk id="7" creationId="{27AADF6F-8C8E-18C5-88CF-4628085E9E09}"/>
          </ac:spMkLst>
        </pc:spChg>
        <pc:spChg chg="mod">
          <ac:chgData name="Raphaela  Oliveira Tatto" userId="d303ca18-2c44-4578-896e-f25f5a91363c" providerId="ADAL" clId="{B48F1093-82D6-411B-BA84-B81CF15CF0E7}" dt="2026-01-06T12:23:53.535" v="180" actId="207"/>
          <ac:spMkLst>
            <pc:docMk/>
            <pc:sldMk cId="1621441353" sldId="279"/>
            <ac:spMk id="10" creationId="{9685D307-E98A-71F0-9A94-FBC6E94F6800}"/>
          </ac:spMkLst>
        </pc:spChg>
        <pc:spChg chg="add mod">
          <ac:chgData name="Raphaela  Oliveira Tatto" userId="d303ca18-2c44-4578-896e-f25f5a91363c" providerId="ADAL" clId="{B48F1093-82D6-411B-BA84-B81CF15CF0E7}" dt="2026-01-06T12:23:47.822" v="179" actId="207"/>
          <ac:spMkLst>
            <pc:docMk/>
            <pc:sldMk cId="1621441353" sldId="279"/>
            <ac:spMk id="13" creationId="{6EEA64AB-826A-1133-D8F1-7A51961743C5}"/>
          </ac:spMkLst>
        </pc:spChg>
        <pc:spChg chg="add mod">
          <ac:chgData name="Raphaela  Oliveira Tatto" userId="d303ca18-2c44-4578-896e-f25f5a91363c" providerId="ADAL" clId="{B48F1093-82D6-411B-BA84-B81CF15CF0E7}" dt="2026-01-06T12:23:42.289" v="178" actId="207"/>
          <ac:spMkLst>
            <pc:docMk/>
            <pc:sldMk cId="1621441353" sldId="279"/>
            <ac:spMk id="16" creationId="{025B2724-7952-07AD-B365-E82DDD388D30}"/>
          </ac:spMkLst>
        </pc:spChg>
        <pc:spChg chg="add mod">
          <ac:chgData name="Raphaela  Oliveira Tatto" userId="d303ca18-2c44-4578-896e-f25f5a91363c" providerId="ADAL" clId="{B48F1093-82D6-411B-BA84-B81CF15CF0E7}" dt="2026-01-06T12:20:06.038" v="153" actId="1076"/>
          <ac:spMkLst>
            <pc:docMk/>
            <pc:sldMk cId="1621441353" sldId="279"/>
            <ac:spMk id="17" creationId="{EC6A8D15-0CF9-E396-6294-1FFE1D28E604}"/>
          </ac:spMkLst>
        </pc:spChg>
      </pc:sldChg>
      <pc:sldChg chg="modSp mod">
        <pc:chgData name="Raphaela  Oliveira Tatto" userId="d303ca18-2c44-4578-896e-f25f5a91363c" providerId="ADAL" clId="{B48F1093-82D6-411B-BA84-B81CF15CF0E7}" dt="2026-01-06T12:25:04.048" v="189" actId="113"/>
        <pc:sldMkLst>
          <pc:docMk/>
          <pc:sldMk cId="2878263744" sldId="281"/>
        </pc:sldMkLst>
        <pc:spChg chg="mod">
          <ac:chgData name="Raphaela  Oliveira Tatto" userId="d303ca18-2c44-4578-896e-f25f5a91363c" providerId="ADAL" clId="{B48F1093-82D6-411B-BA84-B81CF15CF0E7}" dt="2026-01-06T12:22:47.261" v="173" actId="108"/>
          <ac:spMkLst>
            <pc:docMk/>
            <pc:sldMk cId="2878263744" sldId="281"/>
            <ac:spMk id="6" creationId="{C5194C48-284E-0DBC-9E27-E036BA940FE7}"/>
          </ac:spMkLst>
        </pc:spChg>
        <pc:spChg chg="mod">
          <ac:chgData name="Raphaela  Oliveira Tatto" userId="d303ca18-2c44-4578-896e-f25f5a91363c" providerId="ADAL" clId="{B48F1093-82D6-411B-BA84-B81CF15CF0E7}" dt="2026-01-06T12:21:31.068" v="165" actId="1076"/>
          <ac:spMkLst>
            <pc:docMk/>
            <pc:sldMk cId="2878263744" sldId="281"/>
            <ac:spMk id="7" creationId="{A9D42E7C-AE1A-B3A9-0B0D-119AA7815827}"/>
          </ac:spMkLst>
        </pc:spChg>
        <pc:spChg chg="mod">
          <ac:chgData name="Raphaela  Oliveira Tatto" userId="d303ca18-2c44-4578-896e-f25f5a91363c" providerId="ADAL" clId="{B48F1093-82D6-411B-BA84-B81CF15CF0E7}" dt="2026-01-06T12:25:04.048" v="189" actId="113"/>
          <ac:spMkLst>
            <pc:docMk/>
            <pc:sldMk cId="2878263744" sldId="281"/>
            <ac:spMk id="33" creationId="{B81A3253-1DCE-4474-C192-A2C07F0A7168}"/>
          </ac:spMkLst>
        </pc:spChg>
        <pc:spChg chg="mod">
          <ac:chgData name="Raphaela  Oliveira Tatto" userId="d303ca18-2c44-4578-896e-f25f5a91363c" providerId="ADAL" clId="{B48F1093-82D6-411B-BA84-B81CF15CF0E7}" dt="2026-01-06T12:23:15.013" v="177" actId="108"/>
          <ac:spMkLst>
            <pc:docMk/>
            <pc:sldMk cId="2878263744" sldId="281"/>
            <ac:spMk id="36" creationId="{DAA2BAC0-C05D-95CE-49D1-FF244C55865B}"/>
          </ac:spMkLst>
        </pc:spChg>
        <pc:spChg chg="mod">
          <ac:chgData name="Raphaela  Oliveira Tatto" userId="d303ca18-2c44-4578-896e-f25f5a91363c" providerId="ADAL" clId="{B48F1093-82D6-411B-BA84-B81CF15CF0E7}" dt="2026-01-06T12:21:57.960" v="167" actId="108"/>
          <ac:spMkLst>
            <pc:docMk/>
            <pc:sldMk cId="2878263744" sldId="281"/>
            <ac:spMk id="48" creationId="{9A78958A-B6D4-5C95-563C-D7C5A73AAE4E}"/>
          </ac:spMkLst>
        </pc:spChg>
        <pc:spChg chg="mod">
          <ac:chgData name="Raphaela  Oliveira Tatto" userId="d303ca18-2c44-4578-896e-f25f5a91363c" providerId="ADAL" clId="{B48F1093-82D6-411B-BA84-B81CF15CF0E7}" dt="2026-01-06T12:22:05.436" v="168" actId="108"/>
          <ac:spMkLst>
            <pc:docMk/>
            <pc:sldMk cId="2878263744" sldId="281"/>
            <ac:spMk id="51" creationId="{50AD271A-9AC0-33ED-4F45-62F96AC79FA7}"/>
          </ac:spMkLst>
        </pc:spChg>
        <pc:spChg chg="mod">
          <ac:chgData name="Raphaela  Oliveira Tatto" userId="d303ca18-2c44-4578-896e-f25f5a91363c" providerId="ADAL" clId="{B48F1093-82D6-411B-BA84-B81CF15CF0E7}" dt="2026-01-06T12:22:23.956" v="170" actId="1076"/>
          <ac:spMkLst>
            <pc:docMk/>
            <pc:sldMk cId="2878263744" sldId="281"/>
            <ac:spMk id="54" creationId="{1F24A4D6-4A5D-63FC-6A52-1BBA5176C050}"/>
          </ac:spMkLst>
        </pc:spChg>
        <pc:spChg chg="mod">
          <ac:chgData name="Raphaela  Oliveira Tatto" userId="d303ca18-2c44-4578-896e-f25f5a91363c" providerId="ADAL" clId="{B48F1093-82D6-411B-BA84-B81CF15CF0E7}" dt="2026-01-06T12:22:27.468" v="171" actId="1076"/>
          <ac:spMkLst>
            <pc:docMk/>
            <pc:sldMk cId="2878263744" sldId="281"/>
            <ac:spMk id="57" creationId="{E0AB9F3B-560C-5D92-587A-5A4599BF89BA}"/>
          </ac:spMkLst>
        </pc:spChg>
        <pc:spChg chg="mod">
          <ac:chgData name="Raphaela  Oliveira Tatto" userId="d303ca18-2c44-4578-896e-f25f5a91363c" providerId="ADAL" clId="{B48F1093-82D6-411B-BA84-B81CF15CF0E7}" dt="2026-01-06T12:22:54.100" v="174" actId="108"/>
          <ac:spMkLst>
            <pc:docMk/>
            <pc:sldMk cId="2878263744" sldId="281"/>
            <ac:spMk id="77" creationId="{9774B5BA-74AE-53AF-E332-21E1A83967FA}"/>
          </ac:spMkLst>
        </pc:spChg>
      </pc:sldChg>
      <pc:sldChg chg="del">
        <pc:chgData name="Raphaela  Oliveira Tatto" userId="d303ca18-2c44-4578-896e-f25f5a91363c" providerId="ADAL" clId="{B48F1093-82D6-411B-BA84-B81CF15CF0E7}" dt="2026-01-06T12:24:25.652" v="183" actId="47"/>
        <pc:sldMkLst>
          <pc:docMk/>
          <pc:sldMk cId="3342841651" sldId="289"/>
        </pc:sldMkLst>
      </pc:sldChg>
      <pc:sldChg chg="del">
        <pc:chgData name="Raphaela  Oliveira Tatto" userId="d303ca18-2c44-4578-896e-f25f5a91363c" providerId="ADAL" clId="{B48F1093-82D6-411B-BA84-B81CF15CF0E7}" dt="2026-01-06T12:24:27.353" v="184" actId="47"/>
        <pc:sldMkLst>
          <pc:docMk/>
          <pc:sldMk cId="1595904536" sldId="291"/>
        </pc:sldMkLst>
      </pc:sldChg>
    </pc:docChg>
  </pc:docChgLst>
  <pc:docChgLst>
    <pc:chgData name="Leandro Bordin Salazar" userId="S::lbsalazar@youonenergy.com::e55a6f50-a452-43b0-a204-0edc8b3ddd2c" providerId="AD" clId="Web-{2E0300E4-1FF9-A17A-67BC-6FA7521A4BDD}"/>
    <pc:docChg chg="modSld">
      <pc:chgData name="Leandro Bordin Salazar" userId="S::lbsalazar@youonenergy.com::e55a6f50-a452-43b0-a204-0edc8b3ddd2c" providerId="AD" clId="Web-{2E0300E4-1FF9-A17A-67BC-6FA7521A4BDD}" dt="2026-01-05T20:32:43.744" v="38" actId="14100"/>
      <pc:docMkLst>
        <pc:docMk/>
      </pc:docMkLst>
      <pc:sldChg chg="addSp modSp">
        <pc:chgData name="Leandro Bordin Salazar" userId="S::lbsalazar@youonenergy.com::e55a6f50-a452-43b0-a204-0edc8b3ddd2c" providerId="AD" clId="Web-{2E0300E4-1FF9-A17A-67BC-6FA7521A4BDD}" dt="2026-01-05T20:32:43.744" v="38" actId="14100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2E0300E4-1FF9-A17A-67BC-6FA7521A4BDD}" dt="2026-01-05T20:31:36.087" v="3" actId="20577"/>
          <ac:spMkLst>
            <pc:docMk/>
            <pc:sldMk cId="1621441353" sldId="279"/>
            <ac:spMk id="7" creationId="{27AADF6F-8C8E-18C5-88CF-4628085E9E09}"/>
          </ac:spMkLst>
        </pc:spChg>
        <pc:spChg chg="add mod">
          <ac:chgData name="Leandro Bordin Salazar" userId="S::lbsalazar@youonenergy.com::e55a6f50-a452-43b0-a204-0edc8b3ddd2c" providerId="AD" clId="Web-{2E0300E4-1FF9-A17A-67BC-6FA7521A4BDD}" dt="2026-01-05T20:32:43.744" v="38" actId="14100"/>
          <ac:spMkLst>
            <pc:docMk/>
            <pc:sldMk cId="1621441353" sldId="279"/>
            <ac:spMk id="10" creationId="{9685D307-E98A-71F0-9A94-FBC6E94F6800}"/>
          </ac:spMkLst>
        </pc:spChg>
      </pc:sldChg>
    </pc:docChg>
  </pc:docChgLst>
  <pc:docChgLst>
    <pc:chgData name="Leandro Bordin Salazar" userId="S::lbsalazar@youonenergy.com::e55a6f50-a452-43b0-a204-0edc8b3ddd2c" providerId="AD" clId="Web-{4120498F-F6C9-C2F7-5C32-3084497487CA}"/>
    <pc:docChg chg="modSld">
      <pc:chgData name="Leandro Bordin Salazar" userId="S::lbsalazar@youonenergy.com::e55a6f50-a452-43b0-a204-0edc8b3ddd2c" providerId="AD" clId="Web-{4120498F-F6C9-C2F7-5C32-3084497487CA}" dt="2026-01-05T20:13:33.899" v="3" actId="20577"/>
      <pc:docMkLst>
        <pc:docMk/>
      </pc:docMkLst>
      <pc:sldChg chg="modSp">
        <pc:chgData name="Leandro Bordin Salazar" userId="S::lbsalazar@youonenergy.com::e55a6f50-a452-43b0-a204-0edc8b3ddd2c" providerId="AD" clId="Web-{4120498F-F6C9-C2F7-5C32-3084497487CA}" dt="2026-01-05T20:13:33.899" v="3" actId="20577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4120498F-F6C9-C2F7-5C32-3084497487CA}" dt="2026-01-05T20:13:33.899" v="3" actId="20577"/>
          <ac:spMkLst>
            <pc:docMk/>
            <pc:sldMk cId="1621441353" sldId="279"/>
            <ac:spMk id="7" creationId="{27AADF6F-8C8E-18C5-88CF-4628085E9E0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120250" y="11280030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53310" y="12050655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2708546" y="13128259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2708546" y="13744633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2708546" y="14318365"/>
            <a:ext cx="414945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2708546" y="14947834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122</Words>
  <Application>Microsoft Office PowerPoint</Application>
  <PresentationFormat>Personalizar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Poppins</vt:lpstr>
      <vt:lpstr>Arial Black</vt:lpstr>
      <vt:lpstr>Poppins ExtraBold</vt:lpstr>
      <vt:lpstr>Aptos</vt:lpstr>
      <vt:lpstr>Arial</vt:lpstr>
      <vt:lpstr>Lucida Sans Unicode</vt:lpstr>
      <vt:lpstr>Arial Unicode MS</vt:lpstr>
      <vt:lpstr>Poppins Bold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40</cp:revision>
  <dcterms:created xsi:type="dcterms:W3CDTF">2025-05-21T16:09:14Z</dcterms:created>
  <dcterms:modified xsi:type="dcterms:W3CDTF">2026-01-06T12:25:08Z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